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88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nethouse.ru/kyz/6530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vents.nethouse.ru/kyz/6530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vents.nethouse.ru/kyz/65303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vents.nethouse.ru/kyz/65306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2922" cy="11309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46411" y="3978275"/>
            <a:ext cx="84581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регистрации участников Съезда в формате онлайн трансляции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527" y="92075"/>
            <a:ext cx="1711523" cy="1711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580" y="92075"/>
            <a:ext cx="1678470" cy="1641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69423"/>
            <a:ext cx="5976515" cy="16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266870" y="827286"/>
            <a:ext cx="1392917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Далее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электронную почту участника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Съезда придет электронный билет. После регистрации ссылку на онлайн трансляцию отправит организатор самостоятельно или автоматическим уведомлением заблаговременно перед началом мероприятия.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71" y="3597275"/>
            <a:ext cx="10939236" cy="61369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8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50" y="1634280"/>
            <a:ext cx="199106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ССЫЛКИ НА РЕГИСТРАЦИИ: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2432050" y="3902075"/>
            <a:ext cx="15697200" cy="4708981"/>
          </a:xfrm>
          <a:prstGeom prst="rect">
            <a:avLst/>
          </a:prstGeom>
        </p:spPr>
        <p:txBody>
          <a:bodyPr/>
          <a:lstStyle/>
          <a:p>
            <a:pPr marL="114300" lv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формате онлайн трансляции:</a:t>
            </a:r>
          </a:p>
          <a:p>
            <a:pPr marL="457200" lvl="0" indent="-282575">
              <a:buFont typeface="Arial" pitchFamily="34" charset="0"/>
              <a:buChar char="•"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Дискуссионные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площадки -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https://events.nethouse.ru/kyz/65303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282575">
              <a:buFont typeface="Arial" pitchFamily="34" charset="0"/>
              <a:buChar char="•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Пленарное заседание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hlinkClick r:id="rId4"/>
              </a:rPr>
              <a:t>https://events.nethouse.ru/kyz/65306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None/>
            </a:pPr>
            <a:endParaRPr lang="ru-RU" dirty="0" smtClean="0"/>
          </a:p>
          <a:p>
            <a:pPr marL="11430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0050" y="1006475"/>
            <a:ext cx="14249400" cy="122753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Регистрация на дискуссионные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площадки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формате онлайн трансляции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65250" y="2835275"/>
            <a:ext cx="1775459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регистрации нажмите на кнопку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Регистрация на дискуссионные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площадки в формате онлайн трансляции» или прокрутите вниз</a:t>
            </a:r>
          </a:p>
          <a:p>
            <a:pPr marL="449263" lvl="0" algn="just"/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https://events.nethouse.ru/kyz/65303/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0650" y="8169275"/>
            <a:ext cx="2819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64" y="4664075"/>
            <a:ext cx="14223093" cy="58570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95202" y="8613321"/>
            <a:ext cx="2981098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438899" y="543084"/>
            <a:ext cx="1227319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Далее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появится окно регистрации.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lvl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Заполните поля, выберите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дискуссионную площадку и нажмите 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Зарегистрироваться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49" y="2759075"/>
            <a:ext cx="7629525" cy="791527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62900" y="10107612"/>
            <a:ext cx="4612595" cy="423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70050" y="4130675"/>
            <a:ext cx="4191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*Укажите действующую электронную почту.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указанную почту придет ссылка на онлайн трансляцию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022850" y="2020207"/>
            <a:ext cx="143065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После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успешной регистрации должно открыться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978275"/>
            <a:ext cx="11099460" cy="5181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7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251448" y="1158875"/>
            <a:ext cx="1386840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Далее на электронную почту участника Съезда придет электронный билет. После регистрации ссылку на онлайн трансляцию отправит организатор самостоятельно или автоматическим уведомлением заблаговременно перед началом мероприятия.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26" y="3673475"/>
            <a:ext cx="10543721" cy="58839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6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0050" y="1006475"/>
            <a:ext cx="14249400" cy="122753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Регистрация 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формате онлайн трансляции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08050" y="2835275"/>
            <a:ext cx="1737359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регистрации нажмите на кнопку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Регистрация на дискуссионные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площадки в формате онлайн трансляции» или прокрутите вниз</a:t>
            </a:r>
          </a:p>
          <a:p>
            <a:pPr marL="449263" lvl="0" algn="just"/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https://events.nethouse.ru/kyz/65306/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57" y="4511675"/>
            <a:ext cx="14003383" cy="5791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3050" y="8321675"/>
            <a:ext cx="2981098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470650" y="1153892"/>
            <a:ext cx="1227319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появится окно регистрации.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Заполните поля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нажмите 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Зарегистрироваться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70050" y="4130675"/>
            <a:ext cx="39624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*Укажите действующую электронную почту.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указанную почту придет ссылка на онлайн трансляцию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759075"/>
            <a:ext cx="7562850" cy="61323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66050" y="8321675"/>
            <a:ext cx="4841195" cy="423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099050" y="1857165"/>
            <a:ext cx="125285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После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успешной регистрации должно открыться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916363"/>
            <a:ext cx="10591800" cy="5014276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5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593</TotalTime>
  <Words>228</Words>
  <Application>Microsoft Office PowerPoint</Application>
  <PresentationFormat>Произвольный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ССЫЛКИ НА РЕГИСТРАЦИИ:</vt:lpstr>
      <vt:lpstr>Регистрация на дискуссионные площадки  в формате онлайн трансляции </vt:lpstr>
      <vt:lpstr>Презентация PowerPoint</vt:lpstr>
      <vt:lpstr>Презентация PowerPoint</vt:lpstr>
      <vt:lpstr>Презентация PowerPoint</vt:lpstr>
      <vt:lpstr>Регистрация на пленарное заседание  в формате онлайн трансляции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ioko_1</cp:lastModifiedBy>
  <cp:revision>79</cp:revision>
  <dcterms:created xsi:type="dcterms:W3CDTF">2023-01-31T04:04:25Z</dcterms:created>
  <dcterms:modified xsi:type="dcterms:W3CDTF">2023-02-02T07:37:53Z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