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88" r:id="rId3"/>
    <p:sldId id="272" r:id="rId4"/>
    <p:sldId id="285" r:id="rId5"/>
    <p:sldId id="289" r:id="rId6"/>
    <p:sldId id="290" r:id="rId7"/>
    <p:sldId id="291" r:id="rId8"/>
    <p:sldId id="292" r:id="rId9"/>
    <p:sldId id="293" r:id="rId10"/>
    <p:sldId id="294" r:id="rId11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8" y="-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DFFD-AD84-47C6-9DA7-7C4E606ABB9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13DE-8CFA-41DE-BFD1-4C7D8725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5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4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0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7" y="2023433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922" y="676229"/>
            <a:ext cx="4048014" cy="2146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6" y="10132834"/>
            <a:ext cx="11755755" cy="1176020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2" y="9101828"/>
            <a:ext cx="16828135" cy="2207260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8" y="431631"/>
            <a:ext cx="1248254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nethouse.ru/kyz/6524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vents.nethouse.ru/kyz/6524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nethouse.ru/kyz/65243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vents.nethouse.ru/kyz/65246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2922" cy="11309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27361" y="4359275"/>
            <a:ext cx="84581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Инструкция 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для регистрации участников Съезда в очном формате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527" y="92075"/>
            <a:ext cx="1711523" cy="1711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580" y="92075"/>
            <a:ext cx="1678470" cy="1641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54" y="120036"/>
            <a:ext cx="5976515" cy="16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022850" y="1082675"/>
            <a:ext cx="14097000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63538" indent="-363538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Далее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электронную почту участника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Съезда придет электронный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билет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QR-кодом. </a:t>
            </a:r>
          </a:p>
          <a:p>
            <a:pPr marL="363538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Сохраните билет. При входе на мероприятие предъявите билет в электронном или бумажном (распечатанном) в виде организаторам мероприятия.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569607"/>
            <a:ext cx="11125200" cy="625567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4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850" y="1634280"/>
            <a:ext cx="1991061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ССЫЛКИ НА РЕГИСТРАЦИИ: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2432050" y="3902075"/>
            <a:ext cx="15697200" cy="5201424"/>
          </a:xfrm>
          <a:prstGeom prst="rect">
            <a:avLst/>
          </a:prstGeom>
        </p:spPr>
        <p:txBody>
          <a:bodyPr/>
          <a:lstStyle/>
          <a:p>
            <a:pPr marL="114300" lv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очном формате:</a:t>
            </a:r>
          </a:p>
          <a:p>
            <a:pPr marL="457200" lvl="0" indent="-282575">
              <a:buFont typeface="Arial" pitchFamily="34" charset="0"/>
              <a:buChar char="•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Дискуссионные площадки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hlinkClick r:id="rId3"/>
              </a:rPr>
              <a:t>https://events.nethouse.ru/kyz/65243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282575">
              <a:buFont typeface="Arial" pitchFamily="34" charset="0"/>
              <a:buChar char="•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Пленарное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заседание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hlinkClick r:id="rId4"/>
              </a:rPr>
              <a:t>https://events.nethouse.ru/kyz/65246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lv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114300" lvl="0" indent="0">
              <a:buNone/>
            </a:pPr>
            <a:endParaRPr lang="ru-RU" dirty="0" smtClean="0"/>
          </a:p>
          <a:p>
            <a:pPr marL="11430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4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80050" y="1006475"/>
            <a:ext cx="14249400" cy="1227534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Регистрация на дискуссионные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площадки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очном формате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4359276"/>
            <a:ext cx="13644789" cy="5675416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984250" y="2682875"/>
            <a:ext cx="185928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just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регистрации нажмите на кнопку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Регистрация на дискуссионные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площадки в очном формате» или прокрутите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вниз</a:t>
            </a:r>
          </a:p>
          <a:p>
            <a:pPr lvl="0" indent="449263" algn="just"/>
            <a:r>
              <a:rPr lang="en-US" sz="3200" dirty="0">
                <a:latin typeface="Times New Roman" pitchFamily="18" charset="0"/>
                <a:cs typeface="Times New Roman" pitchFamily="18" charset="0"/>
                <a:hlinkClick r:id="rId3"/>
              </a:rPr>
              <a:t>https://events.nethouse.ru/kyz/65243/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80650" y="8169275"/>
            <a:ext cx="28194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692853"/>
            <a:ext cx="7458075" cy="77819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470650" y="1153892"/>
            <a:ext cx="1227319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Далее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появится окно регистрации.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3538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Заполните поля, выберите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дискуссионную площадку и нажмите на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3538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Зарегистрироваться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13687" y="9921875"/>
            <a:ext cx="45720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70050" y="4130675"/>
            <a:ext cx="41910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*Укажите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действующую электронную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почту.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указанную почту придет электронный билет 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-кодом.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42" y="3825875"/>
            <a:ext cx="12439958" cy="5562600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099050" y="1692275"/>
            <a:ext cx="125285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После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успешной регистрации должно открыться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следующего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8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870451" y="777875"/>
            <a:ext cx="13792200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63538" indent="-363538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Далее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электронную почту участника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Съезда придет электронный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билет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QR-кодом. </a:t>
            </a:r>
          </a:p>
          <a:p>
            <a:pPr marL="363538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Сохраните билет. При входе на мероприятие предъявите билет в электронном или бумажном (распечатанном) в виде организаторам мероприятия.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511550"/>
            <a:ext cx="10972800" cy="612338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6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80050" y="1006475"/>
            <a:ext cx="14249400" cy="1227534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Регистрация на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пленарное заседание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очном формате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70050" y="2682875"/>
            <a:ext cx="18424070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just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регистрации нажмите на кнопку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Регистрация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пленарное заседание в очном формате» или прокрутите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вниз</a:t>
            </a:r>
          </a:p>
          <a:p>
            <a:pPr lvl="0" indent="449263" algn="just"/>
            <a:r>
              <a:rPr lang="en-US" sz="3200" dirty="0">
                <a:latin typeface="Times New Roman" pitchFamily="18" charset="0"/>
                <a:cs typeface="Times New Roman" pitchFamily="18" charset="0"/>
                <a:hlinkClick r:id="rId2"/>
              </a:rPr>
              <a:t>https://events.nethouse.ru/kyz/65246/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86" y="4206875"/>
            <a:ext cx="14249400" cy="5878875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02245" y="8169275"/>
            <a:ext cx="3007404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4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6475186" y="1387475"/>
            <a:ext cx="1227319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Далее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появится окно регистрации.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3538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Заполните поля 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нажмите 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Зарегистрироваться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70050" y="4130675"/>
            <a:ext cx="41910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*Укажите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действующую электронную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почту.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указанную почту придет электронный билет 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-кодом.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4" y="2920999"/>
            <a:ext cx="8195317" cy="6238875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42250" y="8626475"/>
            <a:ext cx="52578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099050" y="1616075"/>
            <a:ext cx="125285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успешной регистрации должно открыться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следующего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49" y="3597275"/>
            <a:ext cx="12009487" cy="5334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3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514</TotalTime>
  <Words>240</Words>
  <Application>Microsoft Office PowerPoint</Application>
  <PresentationFormat>Произвольный</PresentationFormat>
  <Paragraphs>34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ССЫЛКИ НА РЕГИСТРАЦИИ:</vt:lpstr>
      <vt:lpstr>Регистрация на дискуссионные площадки  в очном формате </vt:lpstr>
      <vt:lpstr>Презентация PowerPoint</vt:lpstr>
      <vt:lpstr>Презентация PowerPoint</vt:lpstr>
      <vt:lpstr>Презентация PowerPoint</vt:lpstr>
      <vt:lpstr>Регистрация на пленарное заседание  в очном формате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ioko_1</cp:lastModifiedBy>
  <cp:revision>74</cp:revision>
  <dcterms:created xsi:type="dcterms:W3CDTF">2023-01-31T04:04:25Z</dcterms:created>
  <dcterms:modified xsi:type="dcterms:W3CDTF">2023-02-02T07:37:21Z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2023-01-31T00:00:00Z</vt:filetime>
  </property>
</Properties>
</file>